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FF"/>
    <a:srgbClr val="66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3460" autoAdjust="0"/>
  </p:normalViewPr>
  <p:slideViewPr>
    <p:cSldViewPr>
      <p:cViewPr varScale="1">
        <p:scale>
          <a:sx n="66" d="100"/>
          <a:sy n="66" d="100"/>
        </p:scale>
        <p:origin x="1422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DA85F7-D687-488C-9C62-77AD171F708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11BD27-9EC7-4588-8A47-533FCAC910C7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F4A22D-BE10-4DA6-8EF7-6B08204F229C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AAA693-6E5D-4C4D-9937-E8B337CD66DA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7EC2A3-6CDC-4F1B-A29B-102BAA8681CD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654522-C8B1-48EC-93A2-F5C7D45A251E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7AD7D3-8B6A-4E29-9C36-06B5C8635D87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891648A-86F1-4031-A89A-FFF2E5519E15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719F5E-68DC-4792-A718-DCD6A2D6C68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2EF1B1-2CA5-47AF-BE81-8E24DC5C0348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0C80E0-5FB2-47E6-B171-DBC70F91D910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cambiar el estilo de título	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4FA5658F-4BF5-4235-9E9C-09679D468DD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jpeg"/><Relationship Id="rId4" Type="http://schemas.openxmlformats.org/officeDocument/2006/relationships/image" Target="../media/image3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0" name="11 Grupo"/>
          <p:cNvGrpSpPr>
            <a:grpSpLocks/>
          </p:cNvGrpSpPr>
          <p:nvPr/>
        </p:nvGrpSpPr>
        <p:grpSpPr bwMode="auto">
          <a:xfrm>
            <a:off x="2286000" y="1978025"/>
            <a:ext cx="4019550" cy="2678113"/>
            <a:chOff x="250825" y="319088"/>
            <a:chExt cx="4019550" cy="2678757"/>
          </a:xfrm>
        </p:grpSpPr>
        <p:pic>
          <p:nvPicPr>
            <p:cNvPr id="2067" name="Picture 827" descr="Folletazo"/>
            <p:cNvPicPr>
              <a:picLocks noChangeAspect="1" noChangeArrowheads="1"/>
            </p:cNvPicPr>
            <p:nvPr/>
          </p:nvPicPr>
          <p:blipFill>
            <a:blip r:embed="rId2" cstate="print">
              <a:lum bright="30000" contrast="-42000"/>
            </a:blip>
            <a:srcRect l="35522" t="-99"/>
            <a:stretch>
              <a:fillRect/>
            </a:stretch>
          </p:blipFill>
          <p:spPr bwMode="auto">
            <a:xfrm>
              <a:off x="309563" y="319088"/>
              <a:ext cx="3960812" cy="2678112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</p:spPr>
        </p:pic>
        <p:sp>
          <p:nvSpPr>
            <p:cNvPr id="2068" name="Rectangle 438"/>
            <p:cNvSpPr>
              <a:spLocks noChangeArrowheads="1"/>
            </p:cNvSpPr>
            <p:nvPr/>
          </p:nvSpPr>
          <p:spPr bwMode="auto">
            <a:xfrm>
              <a:off x="423863" y="1560513"/>
              <a:ext cx="3743325" cy="3048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/>
              <a:r>
                <a:rPr lang="es-ES" sz="2000" b="1">
                  <a:solidFill>
                    <a:srgbClr val="000000"/>
                  </a:solidFill>
                </a:rPr>
                <a:t>NOMBRE DEL PARTICIPANTE</a:t>
              </a:r>
              <a:endParaRPr lang="es-ES" sz="2400"/>
            </a:p>
          </p:txBody>
        </p:sp>
        <p:sp>
          <p:nvSpPr>
            <p:cNvPr id="2069" name="Rectangle 455"/>
            <p:cNvSpPr>
              <a:spLocks noChangeArrowheads="1"/>
            </p:cNvSpPr>
            <p:nvPr/>
          </p:nvSpPr>
          <p:spPr bwMode="auto">
            <a:xfrm>
              <a:off x="315913" y="319088"/>
              <a:ext cx="21827" cy="10639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" sz="70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s-ES"/>
            </a:p>
          </p:txBody>
        </p:sp>
        <p:sp>
          <p:nvSpPr>
            <p:cNvPr id="2070" name="Text Box 459"/>
            <p:cNvSpPr txBox="1">
              <a:spLocks noChangeArrowheads="1"/>
            </p:cNvSpPr>
            <p:nvPr/>
          </p:nvSpPr>
          <p:spPr bwMode="auto">
            <a:xfrm>
              <a:off x="1456705" y="329917"/>
              <a:ext cx="2808312" cy="55412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s-ES" sz="1000" b="1">
                  <a:latin typeface="Bookman Old Style" pitchFamily="18" charset="0"/>
                </a:rPr>
                <a:t>Coordinación Sectorial de Promoción de la Calidad y Evaluación</a:t>
              </a:r>
            </a:p>
            <a:p>
              <a:pPr algn="ctr"/>
              <a:r>
                <a:rPr lang="es-ES" sz="1000" b="1">
                  <a:latin typeface="Bookman Old Style" pitchFamily="18" charset="0"/>
                </a:rPr>
                <a:t>Dirección de Capacitación y Desarrollo</a:t>
              </a:r>
            </a:p>
          </p:txBody>
        </p:sp>
        <p:sp>
          <p:nvSpPr>
            <p:cNvPr id="2071" name="Text Box 945"/>
            <p:cNvSpPr txBox="1">
              <a:spLocks noChangeArrowheads="1"/>
            </p:cNvSpPr>
            <p:nvPr/>
          </p:nvSpPr>
          <p:spPr bwMode="auto">
            <a:xfrm>
              <a:off x="3001963" y="2767013"/>
              <a:ext cx="184731" cy="23083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algn="ctr"/>
              <a:endParaRPr lang="es-ES" sz="900"/>
            </a:p>
          </p:txBody>
        </p:sp>
        <p:sp>
          <p:nvSpPr>
            <p:cNvPr id="2072" name="Text Box 946"/>
            <p:cNvSpPr txBox="1">
              <a:spLocks noChangeArrowheads="1"/>
            </p:cNvSpPr>
            <p:nvPr/>
          </p:nvSpPr>
          <p:spPr bwMode="auto">
            <a:xfrm>
              <a:off x="250825" y="2767013"/>
              <a:ext cx="514350" cy="2286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algn="ctr"/>
              <a:r>
                <a:rPr lang="es-ES" sz="900"/>
                <a:t>Rev. 2</a:t>
              </a:r>
            </a:p>
          </p:txBody>
        </p:sp>
      </p:grpSp>
      <p:graphicFrame>
        <p:nvGraphicFramePr>
          <p:cNvPr id="2079" name="Group 31"/>
          <p:cNvGraphicFramePr>
            <a:graphicFrameLocks noGrp="1"/>
          </p:cNvGraphicFramePr>
          <p:nvPr/>
        </p:nvGraphicFramePr>
        <p:xfrm>
          <a:off x="323850" y="214313"/>
          <a:ext cx="8424935" cy="988060"/>
        </p:xfrm>
        <a:graphic>
          <a:graphicData uri="http://schemas.openxmlformats.org/drawingml/2006/table">
            <a:tbl>
              <a:tblPr/>
              <a:tblGrid>
                <a:gridCol w="2073830"/>
                <a:gridCol w="4209805"/>
                <a:gridCol w="2141300"/>
              </a:tblGrid>
              <a:tr h="355600">
                <a:tc rowSpan="3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endParaRPr kumimoji="0" lang="es-MX" sz="9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endParaRPr kumimoji="0" lang="es-MX" sz="9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endParaRPr kumimoji="0" lang="es-MX" sz="9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endParaRPr kumimoji="0" lang="es-MX" sz="9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endParaRPr kumimoji="0" lang="es-MX" sz="9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r>
                        <a:rPr kumimoji="0" lang="es-MX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SimSun" pitchFamily="2" charset="-122"/>
                          <a:cs typeface="Times New Roman" pitchFamily="18" charset="0"/>
                        </a:rPr>
                        <a:t>Instituto Tecnológico</a:t>
                      </a:r>
                    </a:p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r>
                        <a:rPr kumimoji="0" lang="es-MX" sz="9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SimSun" pitchFamily="2" charset="-122"/>
                          <a:cs typeface="Times New Roman" pitchFamily="18" charset="0"/>
                        </a:rPr>
                        <a:t>De Huejutla</a:t>
                      </a:r>
                    </a:p>
                  </a:txBody>
                  <a:tcPr marL="42145" marR="42145" marT="0" marB="0" anchor="ctr" horzOverflow="overflow">
                    <a:lnL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SimSun" pitchFamily="2" charset="-122"/>
                          <a:cs typeface="Times New Roman" pitchFamily="18" charset="0"/>
                        </a:rPr>
                        <a:t>Nombre del documento: </a:t>
                      </a:r>
                      <a:r>
                        <a:rPr kumimoji="0" lang="es-MX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SimSun" pitchFamily="2" charset="-122"/>
                          <a:cs typeface="Times New Roman" pitchFamily="18" charset="0"/>
                        </a:rPr>
                        <a:t>Formato de Gafete</a:t>
                      </a: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</a:txBody>
                  <a:tcPr marL="42145" marR="42145" marT="0" marB="0" horzOverflow="overflow">
                    <a:lnL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r>
                        <a:rPr kumimoji="0" lang="es-MX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SimSun" pitchFamily="2" charset="-122"/>
                          <a:cs typeface="Times New Roman" pitchFamily="18" charset="0"/>
                        </a:rPr>
                        <a:t>Código</a:t>
                      </a:r>
                      <a:r>
                        <a:rPr kumimoji="0" lang="es-ES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SimSun" pitchFamily="2" charset="-122"/>
                          <a:cs typeface="Times New Roman" pitchFamily="18" charset="0"/>
                        </a:rPr>
                        <a:t>:  NA</a:t>
                      </a:r>
                      <a:endParaRPr kumimoji="0" 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</a:txBody>
                  <a:tcPr marL="42145" marR="42145" marT="0" marB="0" anchor="ctr" horzOverflow="overflow">
                    <a:lnL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6700">
                <a:tc v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SimSun" pitchFamily="2" charset="-122"/>
                          <a:cs typeface="Times New Roman" pitchFamily="18" charset="0"/>
                        </a:rPr>
                        <a:t>Revisión 2</a:t>
                      </a: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</a:txBody>
                  <a:tcPr marL="42145" marR="42145" marT="0" marB="0" anchor="ctr" horzOverflow="overflow">
                    <a:lnL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8925">
                <a:tc v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SimSun" pitchFamily="2" charset="-122"/>
                          <a:cs typeface="Times New Roman" pitchFamily="18" charset="0"/>
                        </a:rPr>
                        <a:t>Referencia de ISO 9001:2008</a:t>
                      </a:r>
                      <a:endParaRPr kumimoji="0" lang="es-MX" sz="12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2698750" algn="ctr"/>
                          <a:tab pos="5399088" algn="r"/>
                        </a:tabLst>
                      </a:pPr>
                      <a:r>
                        <a:rPr kumimoji="0" lang="es-MX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SimSun" pitchFamily="2" charset="-122"/>
                          <a:cs typeface="Times New Roman" pitchFamily="18" charset="0"/>
                        </a:rPr>
                        <a:t> 6.2.1., 6.2.2, 6.4, 7.4.1</a:t>
                      </a: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</a:txBody>
                  <a:tcPr marL="42145" marR="42145" marT="0" marB="0" horzOverflow="overflow">
                    <a:lnL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SimSun" pitchFamily="2" charset="-122"/>
                        <a:cs typeface="Times New Roman" pitchFamily="18" charset="0"/>
                      </a:endParaRPr>
                    </a:p>
                  </a:txBody>
                  <a:tcPr marL="42145" marR="42145" marT="0" marB="0" anchor="ctr" horzOverflow="overflow">
                    <a:lnL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pic>
        <p:nvPicPr>
          <p:cNvPr id="2066" name="11 Imagen" descr="LogoDGEST.png"/>
          <p:cNvPicPr>
            <a:picLocks noChangeAspect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484438" y="2022475"/>
            <a:ext cx="1079500" cy="46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027" name="Imagen 1" descr="Descripción: D:\Eladia\LogoITH_Mediano.jpg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49" y="427820"/>
            <a:ext cx="504060" cy="57083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3" name="Imagen 12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72200" y="4444067"/>
            <a:ext cx="1141095" cy="583565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iseño predeterminado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212</TotalTime>
  <Words>49</Words>
  <Application>Microsoft Office PowerPoint</Application>
  <PresentationFormat>Presentación en pantalla (4:3)</PresentationFormat>
  <Paragraphs>18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6" baseType="lpstr">
      <vt:lpstr>SimSun</vt:lpstr>
      <vt:lpstr>Arial</vt:lpstr>
      <vt:lpstr>Bookman Old Style</vt:lpstr>
      <vt:lpstr>Times New Roman</vt:lpstr>
      <vt:lpstr>Diseño predeterminado</vt:lpstr>
      <vt:lpstr>Presentación de PowerPoint</vt:lpstr>
    </vt:vector>
  </TitlesOfParts>
  <Company>SECRETARIA DE EDUCACION PUBLICA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cvirginia</dc:creator>
  <cp:lastModifiedBy>Jesus</cp:lastModifiedBy>
  <cp:revision>25</cp:revision>
  <dcterms:created xsi:type="dcterms:W3CDTF">2006-08-02T16:41:10Z</dcterms:created>
  <dcterms:modified xsi:type="dcterms:W3CDTF">2014-12-04T22:06:57Z</dcterms:modified>
</cp:coreProperties>
</file>